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20F42F0-2081-4F2D-B96D-B10771C33420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BD80FF-BA42-48D2-B907-B7BD464A88C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Green House Appliances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Group 2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7620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18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Case Diagram</a:t>
            </a:r>
          </a:p>
          <a:p>
            <a:r>
              <a:rPr lang="en-GB" sz="2800" dirty="0"/>
              <a:t>Class Responsibility </a:t>
            </a:r>
            <a:r>
              <a:rPr lang="en-GB" sz="2800" dirty="0" smtClean="0"/>
              <a:t>Collaboration(</a:t>
            </a:r>
            <a:r>
              <a:rPr lang="en-GB" dirty="0" smtClean="0"/>
              <a:t>CRC) Cards </a:t>
            </a:r>
          </a:p>
          <a:p>
            <a:r>
              <a:rPr lang="en-GB" dirty="0" smtClean="0"/>
              <a:t>Class Diagram</a:t>
            </a:r>
          </a:p>
          <a:p>
            <a:r>
              <a:rPr lang="en-GB" dirty="0" smtClean="0"/>
              <a:t>Sequence Diagram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80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 Case Diagram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7" y="1700809"/>
            <a:ext cx="678842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3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Use Case name: Controlling System.</a:t>
            </a:r>
          </a:p>
          <a:p>
            <a:r>
              <a:rPr lang="en-GB" dirty="0"/>
              <a:t>Purpose: This is to control all appliance in the system.</a:t>
            </a:r>
          </a:p>
          <a:p>
            <a:r>
              <a:rPr lang="en-GB" dirty="0"/>
              <a:t>Pre-condition: all appliances installed and work properly.</a:t>
            </a:r>
          </a:p>
          <a:p>
            <a:r>
              <a:rPr lang="en-GB" dirty="0"/>
              <a:t>Path:   1- sensors send signal to report the system.</a:t>
            </a:r>
          </a:p>
          <a:p>
            <a:pPr marL="109728" indent="0">
              <a:buNone/>
            </a:pPr>
            <a:r>
              <a:rPr lang="en-GB" dirty="0"/>
              <a:t>            2- System calculate the signal from sensors</a:t>
            </a:r>
          </a:p>
          <a:p>
            <a:pPr marL="109728" indent="0">
              <a:buNone/>
            </a:pPr>
            <a:r>
              <a:rPr lang="en-GB" dirty="0"/>
              <a:t>            3- System controls the Appliance.</a:t>
            </a:r>
          </a:p>
          <a:p>
            <a:r>
              <a:rPr lang="en-GB" dirty="0"/>
              <a:t>Alternative path:  1- sensor got problem.</a:t>
            </a:r>
          </a:p>
          <a:p>
            <a:pPr marL="109728" indent="0">
              <a:buNone/>
            </a:pPr>
            <a:r>
              <a:rPr lang="en-GB" dirty="0"/>
              <a:t>	                  2- Appliance not working properly.</a:t>
            </a:r>
          </a:p>
          <a:p>
            <a:r>
              <a:rPr lang="en-GB" dirty="0"/>
              <a:t>Post-condition: All Appliances work under control the system.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 level Use Case specification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21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CRC Cards</a:t>
            </a:r>
            <a:br>
              <a:rPr lang="en-GB" dirty="0"/>
            </a:br>
            <a:r>
              <a:rPr lang="en-GB" dirty="0" smtClean="0"/>
              <a:t>(</a:t>
            </a:r>
            <a:r>
              <a:rPr lang="en-GB" sz="3600" dirty="0" smtClean="0"/>
              <a:t>Class Responsibility Collaboration)</a:t>
            </a:r>
            <a:endParaRPr lang="en-GB" dirty="0"/>
          </a:p>
        </p:txBody>
      </p:sp>
      <p:pic>
        <p:nvPicPr>
          <p:cNvPr id="4" name="Picture 2" descr="H:\Private\CRC Card Diagr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190832" cy="50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83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Class Diagram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6470971" cy="37693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5229200"/>
            <a:ext cx="238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200" dirty="0" smtClean="0">
                <a:solidFill>
                  <a:srgbClr val="0070C0"/>
                </a:solidFill>
              </a:rPr>
              <a:t>Attributes and operations</a:t>
            </a:r>
          </a:p>
          <a:p>
            <a:pPr marL="285750" indent="-285750">
              <a:buFontTx/>
              <a:buChar char="-"/>
            </a:pPr>
            <a:r>
              <a:rPr lang="en-GB" sz="1200" dirty="0" smtClean="0">
                <a:solidFill>
                  <a:srgbClr val="0070C0"/>
                </a:solidFill>
              </a:rPr>
              <a:t>Relationships </a:t>
            </a:r>
          </a:p>
          <a:p>
            <a:pPr marL="285750" indent="-285750">
              <a:buFontTx/>
              <a:buChar char="-"/>
            </a:pPr>
            <a:r>
              <a:rPr lang="en-GB" sz="1200" dirty="0" smtClean="0">
                <a:solidFill>
                  <a:srgbClr val="0070C0"/>
                </a:solidFill>
              </a:rPr>
              <a:t>Multiplicity indicators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Sequence Diagram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2" descr="\\dougal\cs0m$\lxz03m\Desktop\GA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38" y="1484784"/>
            <a:ext cx="711358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99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0" dirty="0"/>
              <a:t/>
            </a:r>
            <a:br>
              <a:rPr lang="en-GB" b="0" dirty="0"/>
            </a:br>
            <a:r>
              <a:rPr lang="en-GB" b="0" dirty="0"/>
              <a:t>Questions / Comments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557338"/>
            <a:ext cx="28098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102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Green House Appliances System</vt:lpstr>
      <vt:lpstr>Contents:</vt:lpstr>
      <vt:lpstr>Use Case Diagram </vt:lpstr>
      <vt:lpstr>Top level Use Case specification</vt:lpstr>
      <vt:lpstr>CRC Cards (Class Responsibility Collaboration)</vt:lpstr>
      <vt:lpstr>Class Diagram </vt:lpstr>
      <vt:lpstr>Sequence Diagram </vt:lpstr>
      <vt:lpstr> Questions / Comments 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House Appliances System</dc:title>
  <dc:creator>Bander Alharbi</dc:creator>
  <cp:lastModifiedBy>Bander Alharbi</cp:lastModifiedBy>
  <cp:revision>3</cp:revision>
  <dcterms:created xsi:type="dcterms:W3CDTF">2014-02-21T09:22:47Z</dcterms:created>
  <dcterms:modified xsi:type="dcterms:W3CDTF">2014-02-21T09:51:28Z</dcterms:modified>
</cp:coreProperties>
</file>